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4657725" cy="68881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53DA-94E2-46C8-BEF9-FFE90BAA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097AB-C7F0-4655-BA8B-2F00F6B6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E468-AE06-488D-B90C-50F92B817CC6}" type="datetimeFigureOut">
              <a:rPr lang="id-ID" smtClean="0"/>
              <a:t>22/11/2018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A7DA0-B710-4D4D-B691-44EE30E5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A65E0-2881-4CDB-8CBE-7887F0BD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DE16-9376-410A-A2A7-24A3972031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303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04DFF-CA0D-40C2-99AD-21F3B798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EF66D-4862-48AE-8721-C7D0774CF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AEC7-838C-4A61-868E-32C78D7B3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E468-AE06-488D-B90C-50F92B817CC6}" type="datetimeFigureOut">
              <a:rPr lang="id-ID" smtClean="0"/>
              <a:t>22/11/2018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3B55C-4E40-430C-8340-6EA42092E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034B-107E-4ACF-900A-3F7E43CEB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DE16-9376-410A-A2A7-24A39720312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468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66895A-87CE-4A4E-973B-8247EE24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FBEF4-8701-4798-8EF1-6C18307765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5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9B9A6-439B-4CFB-9BD7-C5D1EE91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54AAB-1E76-4C6D-ADF8-CF4B5F20C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1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F402D3-636F-4EEC-91A4-83934429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62514-38B7-442B-8107-9C46A5D18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93A71C-A57F-4B42-8EB6-57B9CDE8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DC556-89AA-4DB5-AD78-6B98DCDC0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734EC5-B909-450C-BF00-D9E65B33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A84CF-555F-4369-B869-4134D163E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794EB0-AA88-4347-A428-30EEE93E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FD24C-B5BB-4CF8-95B6-A4CD30AF2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02E58C-BB87-4F97-AC1A-464DA5E7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71FF6-68B1-4DE8-8C47-A65553DFE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812754-8B00-4057-B000-C885AD7F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D10AD-BDB5-40B0-B0D5-04C8BDE42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0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FED12-17E7-49BC-97A5-203F99D5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25043-859B-41C2-9D76-CA3A98302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3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897F9C-3C6D-4BE3-B452-62CFBC41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1F1EF-19CC-48AE-94BB-346F85B8C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999B6-2D52-4C50-9473-C37FBB6D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1BAA7-4B17-4DA4-A276-0FDBDB410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DE8B3F-D3AF-4593-A94F-FE59651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2358-BF48-43E2-A21A-1BE021FC5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0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1974DA-FB92-40BC-87BE-91682C2E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CA7EC-4CA9-49E9-9196-CC44B27CB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FFE44C-AE26-4468-80D9-F3A08004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B238-75B4-42B3-9181-D74A0AAFD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hery purwanto</dc:creator>
  <cp:lastModifiedBy>hery purwanto</cp:lastModifiedBy>
  <cp:revision>1</cp:revision>
  <dcterms:created xsi:type="dcterms:W3CDTF">2018-11-22T10:54:24Z</dcterms:created>
  <dcterms:modified xsi:type="dcterms:W3CDTF">2018-11-22T10:54:43Z</dcterms:modified>
</cp:coreProperties>
</file>